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0" r:id="rId4"/>
    <p:sldId id="261" r:id="rId5"/>
    <p:sldId id="262" r:id="rId6"/>
    <p:sldId id="263" r:id="rId7"/>
    <p:sldId id="264" r:id="rId8"/>
    <p:sldId id="265" r:id="rId9"/>
    <p:sldId id="269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225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265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359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95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92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4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43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248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083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5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8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7FB2-DC28-4AE9-ABD2-4D6641F2CC76}" type="datetimeFigureOut">
              <a:rPr lang="zh-HK" altLang="en-US" smtClean="0"/>
              <a:t>29/5/2023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C4D7-A2E9-49CD-9CF2-9197800121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81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63239" y="2652395"/>
            <a:ext cx="6205452" cy="949643"/>
          </a:xfrm>
        </p:spPr>
        <p:txBody>
          <a:bodyPr>
            <a:noAutofit/>
          </a:bodyPr>
          <a:lstStyle/>
          <a:p>
            <a:r>
              <a:rPr lang="en-US" altLang="zh-HK" sz="6600" dirty="0" smtClean="0">
                <a:latin typeface="Maiandra GD" panose="020E0502030308020204" pitchFamily="34" charset="0"/>
                <a:ea typeface="標楷體" panose="03000509000000000000" pitchFamily="65" charset="-120"/>
              </a:rPr>
              <a:t>2022-2023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zh-HK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1136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9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頒獎典禮</a:t>
            </a:r>
            <a:endParaRPr lang="zh-HK" altLang="en-US" sz="9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193003" y="996633"/>
            <a:ext cx="3251833" cy="1088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6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zh-HK" altLang="en-US" sz="66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418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5897" y="2450945"/>
            <a:ext cx="8252870" cy="2886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全級第一名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6D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盧心儀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全級第二名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6A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馮卓賢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全級第三名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6A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洪樂兒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5313" l="2188" r="99375">
                        <a14:foregroundMark x1="56250" y1="37031" x2="56250" y2="37031"/>
                        <a14:foregroundMark x1="54063" y1="34219" x2="54063" y2="34219"/>
                        <a14:foregroundMark x1="33125" y1="53438" x2="33125" y2="53438"/>
                        <a14:foregroundMark x1="83125" y1="52500" x2="83125" y2="52500"/>
                        <a14:foregroundMark x1="83125" y1="52500" x2="82031" y2="55625"/>
                        <a14:foregroundMark x1="35781" y1="81563" x2="35781" y2="81563"/>
                        <a14:foregroundMark x1="32344" y1="80781" x2="32344" y2="80781"/>
                        <a14:foregroundMark x1="56250" y1="36719" x2="56250" y2="36719"/>
                        <a14:foregroundMark x1="54688" y1="34219" x2="54688" y2="34219"/>
                        <a14:foregroundMark x1="53281" y1="29844" x2="53281" y2="29844"/>
                        <a14:foregroundMark x1="40000" y1="81719" x2="40000" y2="81719"/>
                        <a14:foregroundMark x1="80938" y1="59375" x2="80938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789">
            <a:off x="4944290" y="2012828"/>
            <a:ext cx="673967" cy="673967"/>
          </a:xfrm>
          <a:prstGeom prst="rect">
            <a:avLst/>
          </a:prstGeom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5644" y="811763"/>
            <a:ext cx="6411686" cy="143691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全級排名</a:t>
            </a:r>
            <a:endParaRPr lang="zh-HK" altLang="en-US" sz="5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563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5644" y="811763"/>
            <a:ext cx="6411686" cy="143691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全班第一名</a:t>
            </a:r>
            <a:endParaRPr lang="zh-HK" altLang="en-US" sz="5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83367" y="2165787"/>
            <a:ext cx="8554037" cy="3958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>
                <a:latin typeface="Broadway" panose="04040905080B02020502" pitchFamily="82" charset="0"/>
                <a:ea typeface="標楷體" panose="03000509000000000000" pitchFamily="65" charset="-120"/>
              </a:rPr>
              <a:t>	</a:t>
            </a:r>
            <a:r>
              <a:rPr lang="en-US" altLang="zh-HK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6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A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馮卓賢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6B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曾梓涵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6C				</a:t>
            </a:r>
            <a:r>
              <a:rPr lang="zh-HK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林冠名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6D</a:t>
            </a:r>
            <a:r>
              <a:rPr lang="en-US" altLang="zh-HK" sz="6000" dirty="0" smtClean="0">
                <a:latin typeface="Algerian" panose="04020705040A02060702" pitchFamily="82" charset="0"/>
                <a:ea typeface="標楷體" panose="03000509000000000000" pitchFamily="65" charset="-120"/>
              </a:rPr>
              <a:t>	</a:t>
            </a:r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</a:t>
            </a:r>
            <a:r>
              <a:rPr lang="zh-TW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盧心儀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873" y1="92101" x2="5873" y2="92101"/>
                        <a14:backgroundMark x1="7015" y1="91921" x2="7015" y2="91921"/>
                        <a14:backgroundMark x1="10277" y1="90126" x2="10277" y2="90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85">
            <a:off x="9334268" y="244228"/>
            <a:ext cx="2535480" cy="23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8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71261" y="1054360"/>
            <a:ext cx="3995057" cy="1084198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全班第二名</a:t>
            </a:r>
            <a:endParaRPr lang="zh-HK" altLang="en-US" sz="5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idx="1"/>
          </p:nvPr>
        </p:nvSpPr>
        <p:spPr>
          <a:xfrm>
            <a:off x="838200" y="21385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6000" dirty="0" smtClean="0">
                <a:latin typeface="Broadway" panose="04040905080B02020502" pitchFamily="82" charset="0"/>
                <a:ea typeface="標楷體" panose="03000509000000000000" pitchFamily="65" charset="-120"/>
              </a:rPr>
              <a:t>	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6A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洪樂兒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</a:t>
            </a:r>
            <a:r>
              <a:rPr lang="en-US" altLang="zh-HK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6B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趙崇然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</a:t>
            </a:r>
            <a:r>
              <a:rPr lang="en-US" altLang="zh-HK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6C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陳梓熙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6D</a:t>
            </a:r>
            <a:r>
              <a:rPr lang="en-US" altLang="zh-HK" sz="6000" dirty="0" smtClean="0">
                <a:latin typeface="Algerian" panose="04020705040A02060702" pitchFamily="82" charset="0"/>
                <a:ea typeface="標楷體" panose="03000509000000000000" pitchFamily="65" charset="-120"/>
              </a:rPr>
              <a:t>	</a:t>
            </a:r>
            <a:r>
              <a:rPr lang="en-US" altLang="zh-HK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zh-HK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馮浩宜</a:t>
            </a:r>
            <a:endParaRPr lang="en-US" altLang="zh-HK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500" y1="64833" x2="30500" y2="64833"/>
                        <a14:foregroundMark x1="30000" y1="65333" x2="29833" y2="66000"/>
                        <a14:foregroundMark x1="50167" y1="38500" x2="50167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76" y="292099"/>
            <a:ext cx="4835123" cy="48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31900" y="1041400"/>
            <a:ext cx="5118100" cy="966788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全班第三名</a:t>
            </a:r>
            <a:endParaRPr lang="zh-HK" altLang="en-US" sz="5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48833" y="22033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 smtClean="0">
                <a:latin typeface="Broadway" panose="04040905080B02020502" pitchFamily="82" charset="0"/>
                <a:ea typeface="標楷體" panose="03000509000000000000" pitchFamily="65" charset="-120"/>
              </a:rPr>
              <a:t>	</a:t>
            </a:r>
            <a:r>
              <a:rPr lang="en-US" altLang="zh-HK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6A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洪梓童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</a:t>
            </a:r>
            <a:r>
              <a:rPr lang="en-US" altLang="zh-HK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6B</a:t>
            </a: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黎瑞晞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6C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李顯廷</a:t>
            </a:r>
            <a:endParaRPr lang="en-US" altLang="zh-HK" sz="60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60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6D				</a:t>
            </a:r>
            <a:r>
              <a:rPr lang="zh-HK" altLang="en-US" sz="6000" dirty="0">
                <a:latin typeface="Bahnschrift" panose="020B0502040204020203" pitchFamily="34" charset="0"/>
                <a:ea typeface="標楷體" panose="03000509000000000000" pitchFamily="65" charset="-120"/>
              </a:rPr>
              <a:t>陳祉坤</a:t>
            </a:r>
            <a:r>
              <a:rPr lang="en-US" altLang="zh-HK" sz="48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</a:t>
            </a:r>
            <a:endParaRPr lang="zh-HK" altLang="en-US" sz="1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6000" l="27000" r="7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10">
            <a:off x="8292708" y="3494461"/>
            <a:ext cx="2681483" cy="268148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672" y1="84615" x2="80672" y2="84615"/>
                        <a14:foregroundMark x1="86555" y1="84615" x2="86555" y2="84615"/>
                        <a14:foregroundMark x1="87395" y1="86154" x2="87395" y2="86154"/>
                        <a14:foregroundMark x1="88235" y1="89744" x2="88235" y2="89744"/>
                        <a14:foregroundMark x1="94118" y1="92821" x2="94118" y2="92821"/>
                        <a14:foregroundMark x1="91597" y1="91795" x2="91597" y2="91795"/>
                        <a14:foregroundMark x1="95798" y1="94872" x2="95798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2691">
            <a:off x="8644418" y="4589576"/>
            <a:ext cx="496673" cy="8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81200" y="990600"/>
            <a:ext cx="3644900" cy="119538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學科獎</a:t>
            </a:r>
            <a:endParaRPr lang="zh-HK" altLang="en-US" sz="6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381346" y="2283236"/>
            <a:ext cx="9182100" cy="42477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中國語文</a:t>
            </a:r>
            <a:r>
              <a:rPr lang="en-US" altLang="zh-TW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6D  </a:t>
            </a:r>
            <a:r>
              <a:rPr lang="zh-TW" altLang="en-US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盧心儀</a:t>
            </a:r>
            <a:endParaRPr lang="en-US" altLang="zh-TW" sz="8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英國語文</a:t>
            </a:r>
            <a:r>
              <a:rPr lang="en-US" altLang="zh-TW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6B  </a:t>
            </a:r>
            <a:r>
              <a:rPr lang="zh-TW" altLang="en-US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蔡樂盈</a:t>
            </a:r>
            <a:endParaRPr lang="en-US" altLang="zh-TW" sz="8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數學</a:t>
            </a:r>
            <a:r>
              <a:rPr lang="en-US" altLang="zh-TW" sz="8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</a:t>
            </a:r>
            <a:r>
              <a:rPr lang="en-US" altLang="zh-TW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6A  </a:t>
            </a:r>
            <a:r>
              <a:rPr lang="zh-TW" altLang="en-US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馮卓賢</a:t>
            </a:r>
            <a:endParaRPr lang="en-US" altLang="zh-TW" sz="86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8600" dirty="0">
                <a:latin typeface="Bahnschrift" panose="020B0502040204020203" pitchFamily="34" charset="0"/>
                <a:ea typeface="標楷體" panose="03000509000000000000" pitchFamily="65" charset="-120"/>
              </a:rPr>
              <a:t>	</a:t>
            </a:r>
            <a:r>
              <a:rPr lang="en-US" altLang="zh-TW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	6B  </a:t>
            </a:r>
            <a:r>
              <a:rPr lang="zh-HK" altLang="en-US" sz="86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曾</a:t>
            </a:r>
            <a:r>
              <a:rPr lang="zh-HK" altLang="en-US" sz="8600" dirty="0">
                <a:latin typeface="Bahnschrift" panose="020B0502040204020203" pitchFamily="34" charset="0"/>
                <a:ea typeface="標楷體" panose="03000509000000000000" pitchFamily="65" charset="-120"/>
              </a:rPr>
              <a:t>梓涵</a:t>
            </a:r>
            <a:endParaRPr lang="en-US" altLang="zh-TW" sz="8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HK" sz="4400" dirty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HK" sz="4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		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38" b="80947" l="23375" r="7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9" y="4184548"/>
            <a:ext cx="2522491" cy="266438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0" y="4502824"/>
            <a:ext cx="1927120" cy="19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968500" y="913295"/>
            <a:ext cx="3644900" cy="119538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學科獎</a:t>
            </a:r>
            <a:endParaRPr lang="zh-HK" altLang="en-US" sz="6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5"/>
          <p:cNvSpPr>
            <a:spLocks noGrp="1"/>
          </p:cNvSpPr>
          <p:nvPr>
            <p:ph idx="1"/>
          </p:nvPr>
        </p:nvSpPr>
        <p:spPr>
          <a:xfrm>
            <a:off x="1562100" y="2397125"/>
            <a:ext cx="9182100" cy="335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常識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  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6A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蔡輝豪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普通話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  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6D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盧心儀</a:t>
            </a:r>
            <a:endParaRPr lang="en-US" altLang="zh-TW" sz="54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音樂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	  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6C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林冠名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51" l="10235" r="95302">
                        <a14:foregroundMark x1="15101" y1="86913" x2="15101" y2="86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4741">
            <a:off x="3529883" y="4272769"/>
            <a:ext cx="2482780" cy="248278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438" b="80947" l="23375" r="7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26">
            <a:off x="3042611" y="2703676"/>
            <a:ext cx="3368466" cy="35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762001"/>
            <a:ext cx="2679700" cy="1601788"/>
          </a:xfrm>
        </p:spPr>
        <p:txBody>
          <a:bodyPr>
            <a:noAutofit/>
          </a:bodyPr>
          <a:lstStyle/>
          <a:p>
            <a:r>
              <a:rPr lang="zh-TW" altLang="en-US" sz="6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學科獎</a:t>
            </a:r>
            <a:endParaRPr lang="zh-HK" altLang="en-US" sz="6000" dirty="0"/>
          </a:p>
        </p:txBody>
      </p:sp>
      <p:sp>
        <p:nvSpPr>
          <p:cNvPr id="4" name="內容版面配置區 5"/>
          <p:cNvSpPr>
            <a:spLocks noGrp="1"/>
          </p:cNvSpPr>
          <p:nvPr>
            <p:ph idx="1"/>
          </p:nvPr>
        </p:nvSpPr>
        <p:spPr>
          <a:xfrm>
            <a:off x="1651000" y="2616200"/>
            <a:ext cx="8420100" cy="2963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     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6C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陳梓熙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視覺藝術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	  </a:t>
            </a:r>
            <a:r>
              <a:rPr lang="en-US" altLang="zh-TW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6D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盧心儀</a:t>
            </a:r>
            <a:endParaRPr lang="en-US" altLang="zh-HK" sz="5400" dirty="0" smtClean="0">
              <a:latin typeface="Bahnschrift" panose="020B0502040204020203" pitchFamily="34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資訊科技</a:t>
            </a:r>
            <a:r>
              <a:rPr lang="en-US" altLang="zh-HK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		    6A  </a:t>
            </a:r>
            <a:r>
              <a:rPr lang="zh-TW" altLang="en-US" sz="5400" dirty="0" smtClean="0">
                <a:latin typeface="Bahnschrift" panose="020B0502040204020203" pitchFamily="34" charset="0"/>
                <a:ea typeface="標楷體" panose="03000509000000000000" pitchFamily="65" charset="-120"/>
              </a:rPr>
              <a:t>洪梓童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699" y1="75676" x2="49699" y2="75676"/>
                        <a14:foregroundMark x1="20441" y1="52599" x2="20441" y2="52599"/>
                        <a14:foregroundMark x1="20441" y1="50936" x2="20441" y2="50936"/>
                        <a14:foregroundMark x1="18838" y1="47193" x2="18838" y2="47193"/>
                        <a14:foregroundMark x1="60521" y1="72765" x2="60521" y2="72765"/>
                        <a14:foregroundMark x1="17234" y1="49688" x2="17234" y2="49688"/>
                        <a14:foregroundMark x1="67535" y1="81081" x2="67535" y2="81081"/>
                        <a14:foregroundMark x1="75551" y1="81913" x2="75551" y2="81913"/>
                        <a14:foregroundMark x1="64930" y1="65281" x2="64930" y2="65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12" y="854870"/>
            <a:ext cx="2110510" cy="20343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3929943"/>
            <a:ext cx="2603500" cy="2603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861">
            <a:off x="4544262" y="4946189"/>
            <a:ext cx="310260" cy="64618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24" r="100000">
                        <a14:foregroundMark x1="20763" y1="38621" x2="20763" y2="38621"/>
                        <a14:foregroundMark x1="20763" y1="33103" x2="20763" y2="33103"/>
                        <a14:foregroundMark x1="20763" y1="28966" x2="20763" y2="28966"/>
                        <a14:foregroundMark x1="22458" y1="26207" x2="22458" y2="26207"/>
                        <a14:foregroundMark x1="25000" y1="25517" x2="25000" y2="25517"/>
                        <a14:foregroundMark x1="23305" y1="24138" x2="23305" y2="24138"/>
                        <a14:foregroundMark x1="22034" y1="24138" x2="22034" y2="24138"/>
                        <a14:foregroundMark x1="22034" y1="24828" x2="22034" y2="24828"/>
                        <a14:foregroundMark x1="22458" y1="25517" x2="22458" y2="25517"/>
                        <a14:foregroundMark x1="27119" y1="24138" x2="27119" y2="24138"/>
                        <a14:foregroundMark x1="27119" y1="24138" x2="27119" y2="24138"/>
                        <a14:foregroundMark x1="86441" y1="34483" x2="86441" y2="34483"/>
                        <a14:foregroundMark x1="87288" y1="35172" x2="87288" y2="35172"/>
                        <a14:foregroundMark x1="86441" y1="30345" x2="86441" y2="30345"/>
                        <a14:foregroundMark x1="82203" y1="23448" x2="82203" y2="23448"/>
                        <a14:backgroundMark x1="38136" y1="93793" x2="38136" y2="93793"/>
                        <a14:backgroundMark x1="42797" y1="95862" x2="42797" y2="95862"/>
                        <a14:backgroundMark x1="69915" y1="96552" x2="69915" y2="96552"/>
                        <a14:backgroundMark x1="11644" y1="14444" x2="11644" y2="14444"/>
                        <a14:backgroundMark x1="10274" y1="26667" x2="10274" y2="26667"/>
                        <a14:backgroundMark x1="10274" y1="15556" x2="10274" y2="15556"/>
                        <a14:backgroundMark x1="10274" y1="15556" x2="10274" y2="23333"/>
                        <a14:backgroundMark x1="4110" y1="85556" x2="4110" y2="85556"/>
                        <a14:backgroundMark x1="4795" y1="85556" x2="4795" y2="85556"/>
                        <a14:backgroundMark x1="13699" y1="87778" x2="13699" y2="87778"/>
                        <a14:backgroundMark x1="13699" y1="87778" x2="13699" y2="87778"/>
                        <a14:backgroundMark x1="15068" y1="4444" x2="15068" y2="4444"/>
                        <a14:backgroundMark x1="26027" y1="5556" x2="26027" y2="5556"/>
                        <a14:backgroundMark x1="26027" y1="5556" x2="26027" y2="5556"/>
                        <a14:backgroundMark x1="95890" y1="8889" x2="95890" y2="8889"/>
                        <a14:backgroundMark x1="93151" y1="7778" x2="93151" y2="7778"/>
                        <a14:backgroundMark x1="96575" y1="17778" x2="96575" y2="17778"/>
                        <a14:backgroundMark x1="98630" y1="27778" x2="99315" y2="3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086" flipH="1">
            <a:off x="5549308" y="5557845"/>
            <a:ext cx="665481" cy="4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384300" y="2409825"/>
            <a:ext cx="6324600" cy="1362075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60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  <a:ea typeface="FZShuTi" panose="02010601030101010101" pitchFamily="2" charset="-122"/>
              </a:rPr>
              <a:t>Congratulations</a:t>
            </a:r>
            <a:endParaRPr lang="zh-HK" altLang="en-US" sz="60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  <a:ea typeface="FZShuTi" panose="02010601030101010101" pitchFamily="2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50" b="93424" l="10000" r="94125">
                        <a14:foregroundMark x1="19875" y1="48852" x2="19875" y2="48852"/>
                        <a14:foregroundMark x1="25875" y1="37370" x2="25875" y2="37370"/>
                        <a14:foregroundMark x1="43750" y1="28184" x2="43750" y2="28184"/>
                        <a14:foregroundMark x1="83875" y1="46451" x2="83875" y2="46451"/>
                        <a14:foregroundMark x1="32875" y1="36326" x2="32875" y2="36326"/>
                        <a14:foregroundMark x1="32875" y1="36326" x2="32875" y2="36326"/>
                        <a14:foregroundMark x1="33375" y1="37787" x2="33375" y2="37787"/>
                        <a14:foregroundMark x1="34875" y1="38518" x2="34875" y2="38518"/>
                        <a14:backgroundMark x1="34500" y1="82359" x2="34500" y2="82359"/>
                        <a14:backgroundMark x1="32250" y1="82046" x2="32250" y2="82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34" y="1765300"/>
            <a:ext cx="36906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6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</Words>
  <Application>Microsoft Office PowerPoint</Application>
  <PresentationFormat>寬螢幕</PresentationFormat>
  <Paragraphs>38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FZShuTi</vt:lpstr>
      <vt:lpstr>新細明體</vt:lpstr>
      <vt:lpstr>標楷體</vt:lpstr>
      <vt:lpstr>Algerian</vt:lpstr>
      <vt:lpstr>Arial</vt:lpstr>
      <vt:lpstr>Bahnschrift</vt:lpstr>
      <vt:lpstr>Bradley Hand ITC</vt:lpstr>
      <vt:lpstr>Broadway</vt:lpstr>
      <vt:lpstr>Calibri</vt:lpstr>
      <vt:lpstr>Calibri Light</vt:lpstr>
      <vt:lpstr>Maiandra GD</vt:lpstr>
      <vt:lpstr>Office 佈景主題</vt:lpstr>
      <vt:lpstr>2022-2023年度</vt:lpstr>
      <vt:lpstr>全級排名</vt:lpstr>
      <vt:lpstr>全班第一名</vt:lpstr>
      <vt:lpstr>全班第二名</vt:lpstr>
      <vt:lpstr>全班第三名</vt:lpstr>
      <vt:lpstr>學科獎</vt:lpstr>
      <vt:lpstr>學科獎</vt:lpstr>
      <vt:lpstr>學科獎</vt:lpstr>
      <vt:lpstr>PowerPoint 簡報</vt:lpstr>
    </vt:vector>
  </TitlesOfParts>
  <Company>CLBPS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wing</dc:creator>
  <cp:lastModifiedBy>CLBPSCTH</cp:lastModifiedBy>
  <cp:revision>104</cp:revision>
  <dcterms:created xsi:type="dcterms:W3CDTF">2023-04-13T02:27:41Z</dcterms:created>
  <dcterms:modified xsi:type="dcterms:W3CDTF">2023-05-29T04:15:19Z</dcterms:modified>
</cp:coreProperties>
</file>